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.xml" ContentType="application/vnd.openxmlformats-officedocument.presentationml.slideMaster+xml"/>
  <Override PartName="/ppt/slideLayouts/slideLayout.xml" ContentType="application/vnd.openxmlformats-officedocument.presentationml.slideLayout+xml"/>
  <Override PartName="/ppt/theme/theme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&#65279;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>
  <p:sldMasterIdLst>
    <p:sldMasterId id="2147483648" r:id="rId1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9157"/>
  <p:notesSz cx="6858000" cy="9144000"/>
</p:presentation>
</file>

<file path=ppt/presProps.xml><?xml version="1.0" encoding="utf-8"?>
<p:presentationPr xmlns:p="http://schemas.openxmlformats.org/presentationml/2006/main" xmlns:a="http://schemas.openxmlformats.org/drawingml/2006/main" xmlns:r="http://schemas.openxmlformats.org/officeDocument/2006/relationships">
</p:presentationPr>
</file>

<file path=ppt/tableStyles.xml><?xml version="1.0" encoding="utf-8"?>
<a:tblStyleLst xmlns:a="http://schemas.openxmlformats.org/drawingml/2006/main" def="{5C22544A-7EE6-4342-B048-85BDC9FD1C3A}">
</a:tblStyleLst>
</file>

<file path=ppt/_rels/presentation.xml.rels>&#65279;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.xml"/><Relationship Id="rId2" Type="http://schemas.openxmlformats.org/officeDocument/2006/relationships/theme" Target="theme/theme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/Relationships>
</file>

<file path=ppt/slideLayouts/_rels/slideLayout.xml.rels>&#65279;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Masters/_rels/slideMaster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theme" Target="../theme/theme.xml"/></Relationships>
</file>

<file path=ppt/slideMasters/slideMaster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.jpeg"/><Relationship Id="rPictId1" Type="http://schemas.openxmlformats.org/officeDocument/2006/relationships/image" Target="../media/image2.jpeg"/><Relationship Id="rId1" Type="http://schemas.openxmlformats.org/officeDocument/2006/relationships/slideLayout" Target="../slideLayouts/slideLayout.xml"/><Relationship Id="rLinkId0" Type="http://schemas.openxmlformats.org/officeDocument/2006/relationships/hyperlink" Target="http://www.smthelp.com/" TargetMode="External"/></Relationships>
</file>

<file path=ppt/slides/_rels/slide2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3.jpeg"/><Relationship Id="rPictId1" Type="http://schemas.openxmlformats.org/officeDocument/2006/relationships/image" Target="../media/image4.jpeg"/><Relationship Id="rId1" Type="http://schemas.openxmlformats.org/officeDocument/2006/relationships/slideLayout" Target="../slideLayouts/slideLayout.xml"/><Relationship Id="rLinkId0" Type="http://schemas.openxmlformats.org/officeDocument/2006/relationships/hyperlink" Target="http://www.smthelp.com/" TargetMode="External"/></Relationships>
</file>

<file path=ppt/slides/_rels/slide3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5.jpeg"/><Relationship Id="rPictId1" Type="http://schemas.openxmlformats.org/officeDocument/2006/relationships/image" Target="../media/image6.jpeg"/><Relationship Id="rPictId2" Type="http://schemas.openxmlformats.org/officeDocument/2006/relationships/image" Target="../media/image7.jpeg"/><Relationship Id="rPictId3" Type="http://schemas.openxmlformats.org/officeDocument/2006/relationships/image" Target="../media/image8.jpeg"/><Relationship Id="rPictId4" Type="http://schemas.openxmlformats.org/officeDocument/2006/relationships/image" Target="../media/image9.jpeg"/><Relationship Id="rPictId5" Type="http://schemas.openxmlformats.org/officeDocument/2006/relationships/image" Target="../media/image10.jpeg"/><Relationship Id="rPictId6" Type="http://schemas.openxmlformats.org/officeDocument/2006/relationships/image" Target="../media/image11.jpeg"/><Relationship Id="rId1" Type="http://schemas.openxmlformats.org/officeDocument/2006/relationships/slideLayout" Target="../slideLayouts/slideLayout.xml"/><Relationship Id="rLinkId0" Type="http://schemas.openxmlformats.org/officeDocument/2006/relationships/hyperlink" Target="http://www.smthelp.com/" TargetMode="External"/></Relationships>
</file>

<file path=ppt/slides/_rels/slide4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2.jpeg"/><Relationship Id="rPictId1" Type="http://schemas.openxmlformats.org/officeDocument/2006/relationships/image" Target="../media/image13.jpeg"/><Relationship Id="rPictId2" Type="http://schemas.openxmlformats.org/officeDocument/2006/relationships/image" Target="../media/image14.jpeg"/><Relationship Id="rPictId3" Type="http://schemas.openxmlformats.org/officeDocument/2006/relationships/image" Target="../media/image15.jpeg"/><Relationship Id="rPictId4" Type="http://schemas.openxmlformats.org/officeDocument/2006/relationships/image" Target="../media/image16.jpeg"/><Relationship Id="rPictId5" Type="http://schemas.openxmlformats.org/officeDocument/2006/relationships/image" Target="../media/image17.jpeg"/><Relationship Id="rId1" Type="http://schemas.openxmlformats.org/officeDocument/2006/relationships/slideLayout" Target="../slideLayouts/slideLayout.xml"/><Relationship Id="rLinkId0" Type="http://schemas.openxmlformats.org/officeDocument/2006/relationships/hyperlink" Target="http://www.smthelp.com/" TargetMode="External"/></Relationships>
</file>

<file path=ppt/slides/_rels/slide5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8.jpeg"/><Relationship Id="rPictId1" Type="http://schemas.openxmlformats.org/officeDocument/2006/relationships/image" Target="../media/image19.jpeg"/><Relationship Id="rPictId2" Type="http://schemas.openxmlformats.org/officeDocument/2006/relationships/image" Target="../media/image20.jpeg"/><Relationship Id="rId1" Type="http://schemas.openxmlformats.org/officeDocument/2006/relationships/slideLayout" Target="../slideLayouts/slideLayout.xml"/><Relationship Id="rLinkId0" Type="http://schemas.openxmlformats.org/officeDocument/2006/relationships/hyperlink" Target="http://www.smthelp.com/" TargetMode="External"/></Relationships>
</file>

<file path=ppt/slides/_rels/slide6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21.jpeg"/><Relationship Id="rPictId1" Type="http://schemas.openxmlformats.org/officeDocument/2006/relationships/image" Target="../media/image22.jpeg"/><Relationship Id="rId1" Type="http://schemas.openxmlformats.org/officeDocument/2006/relationships/slideLayout" Target="../slideLayouts/slideLayout.xml"/><Relationship Id="rLinkId0" Type="http://schemas.openxmlformats.org/officeDocument/2006/relationships/hyperlink" Target="http://www.smthelp.com/" TargetMode="External"/></Relationships>
</file>

<file path=ppt/slides/_rels/slide7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23.jpeg"/><Relationship Id="rPictId1" Type="http://schemas.openxmlformats.org/officeDocument/2006/relationships/image" Target="../media/image24.jpeg"/><Relationship Id="rId1" Type="http://schemas.openxmlformats.org/officeDocument/2006/relationships/slideLayout" Target="../slideLayouts/slideLayout.xml"/><Relationship Id="rLinkId0" Type="http://schemas.openxmlformats.org/officeDocument/2006/relationships/hyperlink" Target="http://www.smthelp.com/" TargetMode="External"/><Relationship Id="rLinkId1" Type="http://schemas.openxmlformats.org/officeDocument/2006/relationships/hyperlink" Target="mailto:info@smthelp.com" TargetMode="External"/><Relationship Id="rLinkId2" Type="http://schemas.openxmlformats.org/officeDocument/2006/relationships/hyperlink" Target="http://www.facebook.com/autoinsertion" TargetMode="External"/><Relationship Id="rLinkId3" Type="http://schemas.openxmlformats.org/officeDocument/2006/relationships/hyperlink" Target="https://cn.linkedin.com/in/smtsupplier" TargetMode="External"/><Relationship Id="rLinkId4" Type="http://schemas.openxmlformats.org/officeDocument/2006/relationships/hyperlink" Target="http://www.smthelp.com/" TargetMode="Externa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3809185" y="1065985"/>
            <a:ext cx="5065873" cy="5046314"/>
          </a:xfrm>
          <a:prstGeom prst="rect">
            <a:avLst/>
          </a:prstGeom>
        </p:spPr>
      </p:pic>
      <p:sp>
        <p:nvSpPr>
          <p:cNvPr id="4" name=""/>
          <p:cNvSpPr/>
          <p:nvPr/>
        </p:nvSpPr>
        <p:spPr>
          <a:xfrm>
            <a:off x="398521" y="105131"/>
            <a:ext cx="799489" cy="337399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79000"/>
              </a:lnSpc>
            </a:pPr>
            <a:r>
              <a:rPr lang="en-US" b="1" sz="975">
                <a:solidFill>
                  <a:srgbClr val="90A83F"/>
                </a:solidFill>
                <a:latin typeface="Arial"/>
              </a:rPr>
              <a:t>SOUTHERN </a:t>
            </a:r>
            <a:r>
              <a:rPr lang="en-US" b="1" sz="975">
                <a:solidFill>
                  <a:srgbClr val="0DA1AC"/>
                </a:solidFill>
                <a:latin typeface="Arial"/>
              </a:rPr>
              <a:t>MACHINERY</a:t>
            </a:r>
          </a:p>
        </p:txBody>
      </p:sp>
      <p:sp>
        <p:nvSpPr>
          <p:cNvPr id="5" name=""/>
          <p:cNvSpPr/>
          <p:nvPr/>
        </p:nvSpPr>
        <p:spPr>
          <a:xfrm>
            <a:off x="7158725" y="6569499"/>
            <a:ext cx="1841024" cy="22737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r" indent="0"/>
            <a:r>
              <a:rPr lang="en-US" u="sng" sz="1800">
                <a:solidFill>
                  <a:srgbClr val="0000FF"/>
                </a:solidFill>
                <a:latin typeface="Arial"/>
                <a:hlinkClick r:id="rLinkId0"/>
              </a:rPr>
              <a:t>www.smthelp.com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7334" y="58678"/>
            <a:ext cx="1176007" cy="432750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"/>
          <p:cNvSpPr/>
          <p:nvPr/>
        </p:nvSpPr>
        <p:spPr>
          <a:xfrm>
            <a:off x="6581724" y="1642986"/>
            <a:ext cx="667463" cy="232267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r" indent="0"/>
            <a:r>
              <a:rPr lang="en-US" sz="1800">
                <a:solidFill>
                  <a:srgbClr val="03112B"/>
                </a:solidFill>
                <a:latin typeface="Calibri"/>
              </a:rPr>
              <a:t>junctor</a:t>
            </a:r>
          </a:p>
        </p:txBody>
      </p:sp>
      <p:sp>
        <p:nvSpPr>
          <p:cNvPr id="5" name=""/>
          <p:cNvSpPr/>
          <p:nvPr/>
        </p:nvSpPr>
        <p:spPr>
          <a:xfrm>
            <a:off x="3620926" y="3809185"/>
            <a:ext cx="1589198" cy="317839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en-US" sz="1800">
                <a:solidFill>
                  <a:srgbClr val="03112B"/>
                </a:solidFill>
                <a:latin typeface="Calibri"/>
              </a:rPr>
              <a:t>Large connector</a:t>
            </a:r>
          </a:p>
        </p:txBody>
      </p:sp>
      <p:sp>
        <p:nvSpPr>
          <p:cNvPr id="6" name=""/>
          <p:cNvSpPr/>
          <p:nvPr/>
        </p:nvSpPr>
        <p:spPr>
          <a:xfrm>
            <a:off x="398521" y="105131"/>
            <a:ext cx="799489" cy="337399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80000"/>
              </a:lnSpc>
            </a:pPr>
            <a:r>
              <a:rPr lang="en-US" b="1" sz="975">
                <a:solidFill>
                  <a:srgbClr val="90A83F"/>
                </a:solidFill>
                <a:latin typeface="Arial"/>
              </a:rPr>
              <a:t>SOUTHERN </a:t>
            </a:r>
            <a:r>
              <a:rPr lang="en-US" b="1" sz="975">
                <a:solidFill>
                  <a:srgbClr val="0DA1AC"/>
                </a:solidFill>
                <a:latin typeface="Arial"/>
              </a:rPr>
              <a:t>MACHINERY</a:t>
            </a:r>
          </a:p>
        </p:txBody>
      </p:sp>
      <p:sp>
        <p:nvSpPr>
          <p:cNvPr id="7" name=""/>
          <p:cNvSpPr/>
          <p:nvPr/>
        </p:nvSpPr>
        <p:spPr>
          <a:xfrm>
            <a:off x="3283527" y="904620"/>
            <a:ext cx="2364237" cy="9901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spcAft>
                <a:spcPts val="630"/>
              </a:spcAft>
            </a:pPr>
            <a:r>
              <a:rPr lang="en-US" b="1" sz="2000">
                <a:solidFill>
                  <a:srgbClr val="1770B6"/>
                </a:solidFill>
                <a:latin typeface="Arial"/>
              </a:rPr>
              <a:t>Pluggable material reference</a:t>
            </a:r>
          </a:p>
          <a:p>
            <a:pPr indent="317500"/>
            <a:r>
              <a:rPr lang="en-US" sz="1800">
                <a:latin typeface="Calibri"/>
              </a:rPr>
              <a:t>Capacitor part</a:t>
            </a:r>
          </a:p>
        </p:txBody>
      </p:sp>
      <p:sp>
        <p:nvSpPr>
          <p:cNvPr id="8" name=""/>
          <p:cNvSpPr/>
          <p:nvPr/>
        </p:nvSpPr>
        <p:spPr>
          <a:xfrm>
            <a:off x="623454" y="4638012"/>
            <a:ext cx="2087962" cy="2860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en-US" sz="1800">
                <a:solidFill>
                  <a:srgbClr val="03112B"/>
                </a:solidFill>
                <a:latin typeface="Calibri"/>
              </a:rPr>
              <a:t>switching push-button</a:t>
            </a:r>
          </a:p>
        </p:txBody>
      </p:sp>
      <p:sp>
        <p:nvSpPr>
          <p:cNvPr id="9" name=""/>
          <p:cNvSpPr/>
          <p:nvPr/>
        </p:nvSpPr>
        <p:spPr>
          <a:xfrm>
            <a:off x="6464367" y="3977884"/>
            <a:ext cx="1576974" cy="3178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r" indent="0"/>
            <a:r>
              <a:rPr lang="en-US" sz="1800">
                <a:solidFill>
                  <a:srgbClr val="03112B"/>
                </a:solidFill>
                <a:latin typeface="Calibri"/>
              </a:rPr>
              <a:t>integrated circuit</a:t>
            </a:r>
          </a:p>
        </p:txBody>
      </p:sp>
      <p:sp>
        <p:nvSpPr>
          <p:cNvPr id="10" name=""/>
          <p:cNvSpPr/>
          <p:nvPr/>
        </p:nvSpPr>
        <p:spPr>
          <a:xfrm>
            <a:off x="7158725" y="6569499"/>
            <a:ext cx="1833689" cy="22737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r" indent="0"/>
            <a:r>
              <a:rPr lang="en-US" u="sng" sz="1800">
                <a:solidFill>
                  <a:srgbClr val="0000FF"/>
                </a:solidFill>
                <a:latin typeface="Arial"/>
                <a:hlinkClick r:id="rLinkId0"/>
              </a:rPr>
              <a:t>www.smthelp.com</a:t>
            </a:r>
          </a:p>
        </p:txBody>
      </p:sp>
      <p:sp>
        <p:nvSpPr>
          <p:cNvPr id="11" name=""/>
          <p:cNvSpPr/>
          <p:nvPr/>
        </p:nvSpPr>
        <p:spPr>
          <a:xfrm>
            <a:off x="704136" y="1635651"/>
            <a:ext cx="1801906" cy="62345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114300"/>
            <a:r>
              <a:rPr lang="en-US" sz="1800">
                <a:solidFill>
                  <a:srgbClr val="03112B"/>
                </a:solidFill>
                <a:latin typeface="Calibri"/>
              </a:rPr>
              <a:t>Port socket</a:t>
            </a:r>
          </a:p>
          <a:p>
            <a:pPr indent="0"/>
            <a:r>
              <a:rPr lang="en-US" sz="2200">
                <a:solidFill>
                  <a:srgbClr val="3E414B"/>
                </a:solidFill>
                <a:latin typeface="Arial"/>
              </a:rPr>
              <a:t>I </a:t>
            </a:r>
            <a:r>
              <a:rPr lang="en-US" sz="2200">
                <a:solidFill>
                  <a:srgbClr val="5F626E"/>
                </a:solidFill>
                <a:latin typeface="Arial"/>
              </a:rPr>
              <a:t>* </a:t>
            </a:r>
            <a:r>
              <a:rPr lang="en-US" sz="2200">
                <a:solidFill>
                  <a:srgbClr val="3E414B"/>
                </a:solidFill>
                <a:latin typeface="Arial"/>
              </a:rPr>
              <a:t>■ « » w</a:t>
            </a:r>
          </a:p>
        </p:txBody>
      </p:sp>
      <p:sp>
        <p:nvSpPr>
          <p:cNvPr id="13" name=""/>
          <p:cNvSpPr/>
          <p:nvPr/>
        </p:nvSpPr>
        <p:spPr>
          <a:xfrm>
            <a:off x="892395" y="3237073"/>
            <a:ext cx="1268914" cy="28116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en-US" sz="1800">
                <a:solidFill>
                  <a:srgbClr val="03112B"/>
                </a:solidFill>
                <a:latin typeface="Calibri"/>
              </a:rPr>
              <a:t>Pressure coil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303256" y="838007"/>
            <a:ext cx="2101963" cy="988478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2891355" y="835692"/>
            <a:ext cx="1354238" cy="1141263"/>
          </a:xfrm>
          <a:prstGeom prst="rect">
            <a:avLst/>
          </a:prstGeom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PictId2"/>
          <a:stretch>
            <a:fillRect/>
          </a:stretch>
        </p:blipFill>
        <p:spPr>
          <a:xfrm>
            <a:off x="532435" y="3254801"/>
            <a:ext cx="1370442" cy="1768611"/>
          </a:xfrm>
          <a:prstGeom prst="rect">
            <a:avLst/>
          </a:prstGeom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PictId3"/>
          <a:stretch>
            <a:fillRect/>
          </a:stretch>
        </p:blipFill>
        <p:spPr>
          <a:xfrm>
            <a:off x="0" y="5301205"/>
            <a:ext cx="1192192" cy="1557952"/>
          </a:xfrm>
          <a:prstGeom prst="rect">
            <a:avLst/>
          </a:prstGeom>
        </p:spPr>
      </p:pic>
      <p:pic>
        <p:nvPicPr>
          <p:cNvPr id="6" name=""/>
          <p:cNvPicPr>
            <a:picLocks noChangeAspect="1"/>
          </p:cNvPicPr>
          <p:nvPr/>
        </p:nvPicPr>
        <p:blipFill>
          <a:blip r:embed="rPictId4"/>
          <a:stretch>
            <a:fillRect/>
          </a:stretch>
        </p:blipFill>
        <p:spPr>
          <a:xfrm>
            <a:off x="2743200" y="3581207"/>
            <a:ext cx="2097332" cy="775503"/>
          </a:xfrm>
          <a:prstGeom prst="rect">
            <a:avLst/>
          </a:prstGeom>
        </p:spPr>
      </p:pic>
      <p:pic>
        <p:nvPicPr>
          <p:cNvPr id="7" name=""/>
          <p:cNvPicPr>
            <a:picLocks noChangeAspect="1"/>
          </p:cNvPicPr>
          <p:nvPr/>
        </p:nvPicPr>
        <p:blipFill>
          <a:blip r:embed="rPictId5"/>
          <a:stretch>
            <a:fillRect/>
          </a:stretch>
        </p:blipFill>
        <p:spPr>
          <a:xfrm>
            <a:off x="5940127" y="0"/>
            <a:ext cx="3203873" cy="2296417"/>
          </a:xfrm>
          <a:prstGeom prst="rect">
            <a:avLst/>
          </a:prstGeom>
        </p:spPr>
      </p:pic>
      <p:pic>
        <p:nvPicPr>
          <p:cNvPr id="8" name=""/>
          <p:cNvPicPr>
            <a:picLocks noChangeAspect="1"/>
          </p:cNvPicPr>
          <p:nvPr/>
        </p:nvPicPr>
        <p:blipFill>
          <a:blip r:embed="rPictId6"/>
          <a:stretch>
            <a:fillRect/>
          </a:stretch>
        </p:blipFill>
        <p:spPr>
          <a:xfrm>
            <a:off x="6400800" y="3118219"/>
            <a:ext cx="1571842" cy="1701479"/>
          </a:xfrm>
          <a:prstGeom prst="rect">
            <a:avLst/>
          </a:prstGeom>
        </p:spPr>
      </p:pic>
      <p:sp>
        <p:nvSpPr>
          <p:cNvPr id="9" name=""/>
          <p:cNvSpPr/>
          <p:nvPr/>
        </p:nvSpPr>
        <p:spPr>
          <a:xfrm>
            <a:off x="0" y="41668"/>
            <a:ext cx="1199137" cy="46761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lnSpc>
                <a:spcPts val="1294"/>
              </a:lnSpc>
            </a:pPr>
            <a:r>
              <a:rPr lang="zh-TW" b="1" sz="1175">
                <a:solidFill>
                  <a:srgbClr val="0DA1AC"/>
                </a:solidFill>
                <a:latin typeface="SimSun"/>
                <a:ea typeface="SimSun"/>
              </a:rPr>
              <a:t>货</a:t>
            </a:r>
            <a:r>
              <a:rPr lang="zh-TW" b="1" sz="975">
                <a:solidFill>
                  <a:srgbClr val="0DA1AC"/>
                </a:solidFill>
                <a:latin typeface="Arial"/>
                <a:ea typeface="Arial"/>
              </a:rPr>
              <a:t> </a:t>
            </a:r>
            <a:r>
              <a:rPr lang="en-US" b="1" sz="975">
                <a:solidFill>
                  <a:srgbClr val="90A83F"/>
                </a:solidFill>
                <a:latin typeface="Arial"/>
              </a:rPr>
              <a:t>SOUTHERN </a:t>
            </a:r>
            <a:r>
              <a:rPr lang="en-US" sz="2200">
                <a:solidFill>
                  <a:srgbClr val="0DA1AC"/>
                </a:solidFill>
                <a:latin typeface="Arial"/>
              </a:rPr>
              <a:t>J!/ </a:t>
            </a:r>
            <a:r>
              <a:rPr lang="en-US" b="1" sz="975">
                <a:solidFill>
                  <a:srgbClr val="0DA1AC"/>
                </a:solidFill>
                <a:latin typeface="Arial"/>
              </a:rPr>
              <a:t>MACHINERY</a:t>
            </a:r>
          </a:p>
        </p:txBody>
      </p:sp>
      <p:sp>
        <p:nvSpPr>
          <p:cNvPr id="10" name=""/>
          <p:cNvSpPr/>
          <p:nvPr/>
        </p:nvSpPr>
        <p:spPr>
          <a:xfrm>
            <a:off x="1437575" y="143526"/>
            <a:ext cx="4162256" cy="4166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en-US" sz="3100">
                <a:solidFill>
                  <a:srgbClr val="5280B9"/>
                </a:solidFill>
                <a:latin typeface="Arial"/>
              </a:rPr>
              <a:t>Variety feeding Method</a:t>
            </a:r>
          </a:p>
        </p:txBody>
      </p:sp>
      <p:sp>
        <p:nvSpPr>
          <p:cNvPr id="11" name=""/>
          <p:cNvSpPr/>
          <p:nvPr/>
        </p:nvSpPr>
        <p:spPr>
          <a:xfrm>
            <a:off x="215289" y="1983900"/>
            <a:ext cx="2090387" cy="105792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en-US" sz="1800">
                <a:latin typeface="Calibri"/>
              </a:rPr>
              <a:t>Multi-tube feeder:Suitble for insertion machine and place&amp;pick machine</a:t>
            </a:r>
          </a:p>
        </p:txBody>
      </p:sp>
      <p:sp>
        <p:nvSpPr>
          <p:cNvPr id="12" name=""/>
          <p:cNvSpPr/>
          <p:nvPr/>
        </p:nvSpPr>
        <p:spPr>
          <a:xfrm>
            <a:off x="2819592" y="2143631"/>
            <a:ext cx="2791814" cy="78476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6000"/>
              </a:lnSpc>
            </a:pPr>
            <a:r>
              <a:rPr lang="en-US" sz="1800">
                <a:latin typeface="Calibri"/>
              </a:rPr>
              <a:t>Axail resistance feeder:suitble insertion machine and place&amp;pick machine</a:t>
            </a:r>
          </a:p>
        </p:txBody>
      </p:sp>
      <p:sp>
        <p:nvSpPr>
          <p:cNvPr id="13" name=""/>
          <p:cNvSpPr/>
          <p:nvPr/>
        </p:nvSpPr>
        <p:spPr>
          <a:xfrm>
            <a:off x="243068" y="5116010"/>
            <a:ext cx="2148261" cy="196769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en-US" sz="1800">
                <a:latin typeface="Calibri"/>
              </a:rPr>
              <a:t>Bowl feeder:Suitble for</a:t>
            </a:r>
          </a:p>
        </p:txBody>
      </p:sp>
      <p:sp>
        <p:nvSpPr>
          <p:cNvPr id="14" name=""/>
          <p:cNvSpPr/>
          <p:nvPr/>
        </p:nvSpPr>
        <p:spPr>
          <a:xfrm>
            <a:off x="238438" y="5391487"/>
            <a:ext cx="2081128" cy="19445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en-US" sz="1800">
                <a:latin typeface="Calibri"/>
              </a:rPr>
              <a:t>insertion machine and</a:t>
            </a:r>
          </a:p>
        </p:txBody>
      </p:sp>
      <p:sp>
        <p:nvSpPr>
          <p:cNvPr id="15" name=""/>
          <p:cNvSpPr/>
          <p:nvPr/>
        </p:nvSpPr>
        <p:spPr>
          <a:xfrm>
            <a:off x="240753" y="5666965"/>
            <a:ext cx="1879729" cy="2338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en-US" sz="1800">
                <a:latin typeface="Calibri"/>
              </a:rPr>
              <a:t>place&amp;pick machine</a:t>
            </a:r>
          </a:p>
        </p:txBody>
      </p:sp>
      <p:sp>
        <p:nvSpPr>
          <p:cNvPr id="16" name=""/>
          <p:cNvSpPr/>
          <p:nvPr/>
        </p:nvSpPr>
        <p:spPr>
          <a:xfrm>
            <a:off x="2905245" y="4963224"/>
            <a:ext cx="2185300" cy="78476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en-US" sz="1800">
                <a:latin typeface="Calibri"/>
              </a:rPr>
              <a:t>Label feeder:Suitble for insertion machine and place&amp;pick machine</a:t>
            </a:r>
          </a:p>
        </p:txBody>
      </p:sp>
      <p:sp>
        <p:nvSpPr>
          <p:cNvPr id="17" name=""/>
          <p:cNvSpPr/>
          <p:nvPr/>
        </p:nvSpPr>
        <p:spPr>
          <a:xfrm>
            <a:off x="6178566" y="2057978"/>
            <a:ext cx="2419108" cy="472247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en-US" sz="1800">
                <a:latin typeface="Calibri"/>
              </a:rPr>
              <a:t>Radial tape feeder: suitble insertion machine</a:t>
            </a:r>
          </a:p>
        </p:txBody>
      </p:sp>
      <p:sp>
        <p:nvSpPr>
          <p:cNvPr id="18" name=""/>
          <p:cNvSpPr/>
          <p:nvPr/>
        </p:nvSpPr>
        <p:spPr>
          <a:xfrm>
            <a:off x="6178566" y="2608933"/>
            <a:ext cx="2287157" cy="233809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en-US" sz="1800">
                <a:latin typeface="Calibri"/>
              </a:rPr>
              <a:t>and place&amp;pick machine</a:t>
            </a:r>
          </a:p>
        </p:txBody>
      </p:sp>
      <p:sp>
        <p:nvSpPr>
          <p:cNvPr id="19" name=""/>
          <p:cNvSpPr/>
          <p:nvPr/>
        </p:nvSpPr>
        <p:spPr>
          <a:xfrm>
            <a:off x="5898458" y="4965539"/>
            <a:ext cx="2518651" cy="1016257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6000"/>
              </a:lnSpc>
            </a:pPr>
            <a:r>
              <a:rPr lang="en-US" sz="1800">
                <a:latin typeface="Calibri"/>
              </a:rPr>
              <a:t>Multi-tube external feeder:Suitble for insertion machine and place&amp;pick machine</a:t>
            </a:r>
          </a:p>
        </p:txBody>
      </p:sp>
      <p:sp>
        <p:nvSpPr>
          <p:cNvPr id="20" name=""/>
          <p:cNvSpPr/>
          <p:nvPr/>
        </p:nvSpPr>
        <p:spPr>
          <a:xfrm>
            <a:off x="7155469" y="6569790"/>
            <a:ext cx="1840375" cy="24769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r" indent="0"/>
            <a:r>
              <a:rPr lang="en-US" u="sng" sz="1800">
                <a:solidFill>
                  <a:srgbClr val="0000FF"/>
                </a:solidFill>
                <a:latin typeface="Arial"/>
                <a:hlinkClick r:id="rLinkId0"/>
              </a:rPr>
              <a:t>www.smthelp.com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7334" y="58678"/>
            <a:ext cx="1176007" cy="432750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75792" y="990192"/>
            <a:ext cx="3053705" cy="1559859"/>
          </a:xfrm>
          <a:prstGeom prst="rect">
            <a:avLst/>
          </a:prstGeom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PictId2"/>
          <a:stretch>
            <a:fillRect/>
          </a:stretch>
        </p:blipFill>
        <p:spPr>
          <a:xfrm>
            <a:off x="5943600" y="4190592"/>
            <a:ext cx="2530491" cy="2180868"/>
          </a:xfrm>
          <a:prstGeom prst="rect">
            <a:avLst/>
          </a:prstGeom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PictId3"/>
          <a:stretch>
            <a:fillRect/>
          </a:stretch>
        </p:blipFill>
        <p:spPr>
          <a:xfrm>
            <a:off x="0" y="4493762"/>
            <a:ext cx="3268857" cy="2364238"/>
          </a:xfrm>
          <a:prstGeom prst="rect">
            <a:avLst/>
          </a:prstGeom>
        </p:spPr>
      </p:pic>
      <p:pic>
        <p:nvPicPr>
          <p:cNvPr id="6" name=""/>
          <p:cNvPicPr>
            <a:picLocks noChangeAspect="1"/>
          </p:cNvPicPr>
          <p:nvPr/>
        </p:nvPicPr>
        <p:blipFill>
          <a:blip r:embed="rPictId4"/>
          <a:stretch>
            <a:fillRect/>
          </a:stretch>
        </p:blipFill>
        <p:spPr>
          <a:xfrm>
            <a:off x="3349540" y="2053732"/>
            <a:ext cx="2276220" cy="3415553"/>
          </a:xfrm>
          <a:prstGeom prst="rect">
            <a:avLst/>
          </a:prstGeom>
        </p:spPr>
      </p:pic>
      <p:pic>
        <p:nvPicPr>
          <p:cNvPr id="7" name=""/>
          <p:cNvPicPr>
            <a:picLocks noChangeAspect="1"/>
          </p:cNvPicPr>
          <p:nvPr/>
        </p:nvPicPr>
        <p:blipFill>
          <a:blip r:embed="rPictId5"/>
          <a:stretch>
            <a:fillRect/>
          </a:stretch>
        </p:blipFill>
        <p:spPr>
          <a:xfrm>
            <a:off x="1420498" y="0"/>
            <a:ext cx="7723502" cy="2833662"/>
          </a:xfrm>
          <a:prstGeom prst="rect">
            <a:avLst/>
          </a:prstGeom>
        </p:spPr>
      </p:pic>
      <p:sp>
        <p:nvSpPr>
          <p:cNvPr id="8" name=""/>
          <p:cNvSpPr/>
          <p:nvPr/>
        </p:nvSpPr>
        <p:spPr>
          <a:xfrm>
            <a:off x="7158725" y="6569499"/>
            <a:ext cx="1833689" cy="22737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r" indent="0"/>
            <a:r>
              <a:rPr lang="en-US" u="sng" sz="1800">
                <a:solidFill>
                  <a:srgbClr val="0000FF"/>
                </a:solidFill>
                <a:latin typeface="Arial"/>
                <a:hlinkClick r:id="rLinkId0"/>
              </a:rPr>
              <a:t>www.smthelp.com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0" y="977061"/>
            <a:ext cx="4753023" cy="5878618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5790426" y="4168178"/>
            <a:ext cx="2007502" cy="2355625"/>
          </a:xfrm>
          <a:prstGeom prst="rect">
            <a:avLst/>
          </a:prstGeom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PictId2"/>
          <a:stretch>
            <a:fillRect/>
          </a:stretch>
        </p:blipFill>
        <p:spPr>
          <a:xfrm>
            <a:off x="5409813" y="0"/>
            <a:ext cx="3734187" cy="3666883"/>
          </a:xfrm>
          <a:prstGeom prst="rect">
            <a:avLst/>
          </a:prstGeom>
        </p:spPr>
      </p:pic>
      <p:sp>
        <p:nvSpPr>
          <p:cNvPr id="5" name=""/>
          <p:cNvSpPr/>
          <p:nvPr/>
        </p:nvSpPr>
        <p:spPr>
          <a:xfrm>
            <a:off x="0" y="41774"/>
            <a:ext cx="4321352" cy="5036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zh-TW" b="1" u="sng" sz="1175">
                <a:solidFill>
                  <a:srgbClr val="0DA1AC"/>
                </a:solidFill>
                <a:latin typeface="SimSun"/>
                <a:ea typeface="SimSun"/>
              </a:rPr>
              <a:t>争澀</a:t>
            </a:r>
            <a:r>
              <a:rPr lang="en-US" u="sng" sz="3100">
                <a:solidFill>
                  <a:srgbClr val="0DA1AC"/>
                </a:solidFill>
                <a:latin typeface="Arial"/>
              </a:rPr>
              <a:t>KS </a:t>
            </a:r>
            <a:r>
              <a:rPr lang="en-US" u="sng" sz="3100">
                <a:solidFill>
                  <a:srgbClr val="5280B9"/>
                </a:solidFill>
                <a:latin typeface="Arial"/>
              </a:rPr>
              <a:t>Ma</a:t>
            </a:r>
            <a:r>
              <a:rPr lang="en-US" sz="3100">
                <a:solidFill>
                  <a:srgbClr val="5280B9"/>
                </a:solidFill>
                <a:latin typeface="Arial"/>
              </a:rPr>
              <a:t>chine Layout</a:t>
            </a:r>
          </a:p>
        </p:txBody>
      </p:sp>
      <p:sp>
        <p:nvSpPr>
          <p:cNvPr id="6" name=""/>
          <p:cNvSpPr/>
          <p:nvPr/>
        </p:nvSpPr>
        <p:spPr>
          <a:xfrm>
            <a:off x="0" y="849417"/>
            <a:ext cx="4321352" cy="12996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marL="2135700" indent="0"/>
            <a:r>
              <a:rPr lang="en-US" sz="950">
                <a:solidFill>
                  <a:srgbClr val="D83735"/>
                </a:solidFill>
                <a:latin typeface="Calibri"/>
              </a:rPr>
              <a:t>board left to right</a:t>
            </a:r>
          </a:p>
        </p:txBody>
      </p:sp>
      <p:sp>
        <p:nvSpPr>
          <p:cNvPr id="7" name=""/>
          <p:cNvSpPr/>
          <p:nvPr/>
        </p:nvSpPr>
        <p:spPr>
          <a:xfrm>
            <a:off x="7157384" y="6570219"/>
            <a:ext cx="1838084" cy="248327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r" indent="0"/>
            <a:r>
              <a:rPr lang="en-US" u="sng" sz="1800">
                <a:solidFill>
                  <a:srgbClr val="0000FF"/>
                </a:solidFill>
                <a:latin typeface="Arial"/>
                <a:hlinkClick r:id="rLinkId0"/>
              </a:rPr>
              <a:t>www.smthelp.com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E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0" y="5261467"/>
            <a:ext cx="1926596" cy="1596533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7405662" y="0"/>
            <a:ext cx="1738338" cy="2312894"/>
          </a:xfrm>
          <a:prstGeom prst="rect">
            <a:avLst/>
          </a:prstGeom>
        </p:spPr>
      </p:pic>
      <p:sp>
        <p:nvSpPr>
          <p:cNvPr id="4" name=""/>
          <p:cNvSpPr/>
          <p:nvPr/>
        </p:nvSpPr>
        <p:spPr>
          <a:xfrm>
            <a:off x="251826" y="1911927"/>
            <a:ext cx="3530464" cy="30072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zh-TW" b="1" sz="975">
                <a:latin typeface="Arial"/>
                <a:ea typeface="Arial"/>
              </a:rPr>
              <a:t>—</a:t>
            </a:r>
            <a:r>
              <a:rPr lang="en-US" b="1" sz="2000">
                <a:latin typeface="Microsoft YaHei"/>
              </a:rPr>
              <a:t>7x24 Worldwide Support</a:t>
            </a:r>
          </a:p>
        </p:txBody>
      </p:sp>
      <p:sp>
        <p:nvSpPr>
          <p:cNvPr id="5" name=""/>
          <p:cNvSpPr/>
          <p:nvPr/>
        </p:nvSpPr>
        <p:spPr>
          <a:xfrm>
            <a:off x="212708" y="2598949"/>
            <a:ext cx="3616036" cy="30317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zh-TW" b="1" sz="975">
                <a:latin typeface="Arial"/>
                <a:ea typeface="Arial"/>
              </a:rPr>
              <a:t>—</a:t>
            </a:r>
            <a:r>
              <a:rPr lang="en-US" b="1" sz="2000">
                <a:latin typeface="Microsoft YaHei"/>
              </a:rPr>
              <a:t>Free Installation/ Training</a:t>
            </a:r>
          </a:p>
        </p:txBody>
      </p:sp>
      <p:sp>
        <p:nvSpPr>
          <p:cNvPr id="6" name=""/>
          <p:cNvSpPr/>
          <p:nvPr/>
        </p:nvSpPr>
        <p:spPr>
          <a:xfrm>
            <a:off x="212708" y="3285972"/>
            <a:ext cx="4034117" cy="30072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zh-TW" b="1" sz="975">
                <a:latin typeface="Arial"/>
                <a:ea typeface="Arial"/>
              </a:rPr>
              <a:t>—</a:t>
            </a:r>
            <a:r>
              <a:rPr lang="en-US" b="1" sz="2000">
                <a:latin typeface="Microsoft YaHei"/>
              </a:rPr>
              <a:t>1 day lead-time (spare parts)</a:t>
            </a:r>
          </a:p>
        </p:txBody>
      </p:sp>
      <p:sp>
        <p:nvSpPr>
          <p:cNvPr id="7" name=""/>
          <p:cNvSpPr/>
          <p:nvPr/>
        </p:nvSpPr>
        <p:spPr>
          <a:xfrm>
            <a:off x="212708" y="3970549"/>
            <a:ext cx="3933875" cy="23960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zh-TW" b="1" sz="2000">
                <a:latin typeface="Microsoft YaHei"/>
                <a:ea typeface="Microsoft YaHei"/>
              </a:rPr>
              <a:t>—</a:t>
            </a:r>
            <a:r>
              <a:rPr lang="en-US" b="1" sz="2000">
                <a:latin typeface="Microsoft YaHei"/>
              </a:rPr>
              <a:t>1 Month customize solution</a:t>
            </a:r>
          </a:p>
        </p:txBody>
      </p:sp>
      <p:sp>
        <p:nvSpPr>
          <p:cNvPr id="8" name=""/>
          <p:cNvSpPr/>
          <p:nvPr/>
        </p:nvSpPr>
        <p:spPr>
          <a:xfrm>
            <a:off x="129580" y="100241"/>
            <a:ext cx="6422805" cy="405857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en-US" sz="4400">
                <a:solidFill>
                  <a:srgbClr val="0DA1AC"/>
                </a:solidFill>
                <a:latin typeface="SimSun"/>
              </a:rPr>
              <a:t>：)</a:t>
            </a:r>
            <a:r>
              <a:rPr lang="en-US" cap="small" sz="1700">
                <a:solidFill>
                  <a:srgbClr val="0DA1AC"/>
                </a:solidFill>
                <a:latin typeface="Arial"/>
              </a:rPr>
              <a:t>machine"</a:t>
            </a:r>
            <a:r>
              <a:rPr lang="en-US" sz="3700">
                <a:solidFill>
                  <a:srgbClr val="0DA1AC"/>
                </a:solidFill>
                <a:latin typeface="Arial"/>
              </a:rPr>
              <a:t> </a:t>
            </a:r>
            <a:r>
              <a:rPr lang="en-US" sz="3700">
                <a:solidFill>
                  <a:srgbClr val="0433FF"/>
                </a:solidFill>
                <a:latin typeface="Arial"/>
              </a:rPr>
              <a:t>Best After-sales Service</a:t>
            </a:r>
          </a:p>
        </p:txBody>
      </p:sp>
      <p:sp>
        <p:nvSpPr>
          <p:cNvPr id="9" name=""/>
          <p:cNvSpPr/>
          <p:nvPr/>
        </p:nvSpPr>
        <p:spPr>
          <a:xfrm>
            <a:off x="7158725" y="6571944"/>
            <a:ext cx="1833689" cy="246937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r" indent="0"/>
            <a:r>
              <a:rPr lang="en-US" u="sng" sz="1800">
                <a:solidFill>
                  <a:srgbClr val="0000FF"/>
                </a:solidFill>
                <a:latin typeface="Arial"/>
                <a:hlinkClick r:id="rLinkId0"/>
              </a:rPr>
              <a:t>www.smthelp.com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0" y="2036618"/>
            <a:ext cx="1911927" cy="4821382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6347011" y="0"/>
            <a:ext cx="2796989" cy="2312894"/>
          </a:xfrm>
          <a:prstGeom prst="rect">
            <a:avLst/>
          </a:prstGeom>
        </p:spPr>
      </p:pic>
      <p:sp>
        <p:nvSpPr>
          <p:cNvPr id="4" name=""/>
          <p:cNvSpPr/>
          <p:nvPr/>
        </p:nvSpPr>
        <p:spPr>
          <a:xfrm>
            <a:off x="2963242" y="2068402"/>
            <a:ext cx="1985275" cy="273831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en-US" u="sng" sz="1800">
                <a:solidFill>
                  <a:srgbClr val="0000FF"/>
                </a:solidFill>
                <a:latin typeface="Microsoft YaHei"/>
                <a:hlinkClick r:id="rLinkId0"/>
              </a:rPr>
              <a:t>www.smthelp.com</a:t>
            </a:r>
          </a:p>
        </p:txBody>
      </p:sp>
      <p:sp>
        <p:nvSpPr>
          <p:cNvPr id="5" name=""/>
          <p:cNvSpPr/>
          <p:nvPr/>
        </p:nvSpPr>
        <p:spPr>
          <a:xfrm>
            <a:off x="6877559" y="3924096"/>
            <a:ext cx="1574528" cy="21759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r" indent="0"/>
            <a:r>
              <a:rPr lang="en-US" sz="1800">
                <a:solidFill>
                  <a:srgbClr val="252525"/>
                </a:solidFill>
                <a:latin typeface="Microsoft YaHei"/>
              </a:rPr>
              <a:t>Auto Insertion</a:t>
            </a:r>
          </a:p>
        </p:txBody>
      </p:sp>
      <p:sp>
        <p:nvSpPr>
          <p:cNvPr id="6" name=""/>
          <p:cNvSpPr/>
          <p:nvPr/>
        </p:nvSpPr>
        <p:spPr>
          <a:xfrm>
            <a:off x="1004862" y="3024365"/>
            <a:ext cx="2308004" cy="210263"/>
          </a:xfrm>
          <a:prstGeom prst="rect">
            <a:avLst/>
          </a:prstGeom>
          <a:solidFill>
            <a:srgbClr val="01A2B4"/>
          </a:solidFill>
        </p:spPr>
        <p:txBody>
          <a:bodyPr lIns="0" tIns="0" rIns="0" bIns="0" wrap="none">
            <a:noAutofit/>
          </a:bodyPr>
          <a:p>
            <a:pPr indent="0"/>
            <a:r>
              <a:rPr lang="en-US" sz="1800">
                <a:solidFill>
                  <a:srgbClr val="FFFFFF"/>
                </a:solidFill>
                <a:latin typeface="Microsoft YaHei"/>
              </a:rPr>
              <a:t>Know more our team</a:t>
            </a:r>
          </a:p>
        </p:txBody>
      </p:sp>
      <p:sp>
        <p:nvSpPr>
          <p:cNvPr id="7" name=""/>
          <p:cNvSpPr/>
          <p:nvPr/>
        </p:nvSpPr>
        <p:spPr>
          <a:xfrm>
            <a:off x="953518" y="4432639"/>
            <a:ext cx="823938" cy="271386"/>
          </a:xfrm>
          <a:prstGeom prst="rect">
            <a:avLst/>
          </a:prstGeom>
          <a:solidFill>
            <a:srgbClr val="01A2B4"/>
          </a:solidFill>
        </p:spPr>
        <p:txBody>
          <a:bodyPr lIns="0" tIns="0" rIns="0" bIns="0" wrap="none">
            <a:noAutofit/>
          </a:bodyPr>
          <a:p>
            <a:pPr indent="0"/>
            <a:r>
              <a:rPr lang="en-US" sz="1700">
                <a:solidFill>
                  <a:srgbClr val="FFFFFF"/>
                </a:solidFill>
                <a:latin typeface="Microsoft YaHei"/>
              </a:rPr>
              <a:t>Google</a:t>
            </a:r>
          </a:p>
        </p:txBody>
      </p:sp>
      <p:sp>
        <p:nvSpPr>
          <p:cNvPr id="8" name=""/>
          <p:cNvSpPr/>
          <p:nvPr/>
        </p:nvSpPr>
        <p:spPr>
          <a:xfrm>
            <a:off x="1129552" y="4877614"/>
            <a:ext cx="3307977" cy="278721"/>
          </a:xfrm>
          <a:prstGeom prst="rect">
            <a:avLst/>
          </a:prstGeom>
          <a:solidFill>
            <a:srgbClr val="01A2B4"/>
          </a:solidFill>
        </p:spPr>
        <p:txBody>
          <a:bodyPr lIns="0" tIns="0" rIns="0" bIns="0" wrap="none">
            <a:noAutofit/>
          </a:bodyPr>
          <a:p>
            <a:pPr indent="0"/>
            <a:r>
              <a:rPr lang="en-US" sz="1800">
                <a:solidFill>
                  <a:srgbClr val="FFFFFF"/>
                </a:solidFill>
                <a:latin typeface="Microsoft YaHei"/>
              </a:rPr>
              <a:t>Looking forward to your email</a:t>
            </a:r>
          </a:p>
        </p:txBody>
      </p:sp>
      <p:sp>
        <p:nvSpPr>
          <p:cNvPr id="10" name=""/>
          <p:cNvSpPr/>
          <p:nvPr/>
        </p:nvSpPr>
        <p:spPr>
          <a:xfrm>
            <a:off x="2826327" y="4432639"/>
            <a:ext cx="4562220" cy="2444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r" marR="78776" indent="0"/>
            <a:r>
              <a:rPr lang="en-US" sz="1800">
                <a:solidFill>
                  <a:srgbClr val="252525"/>
                </a:solidFill>
                <a:latin typeface="Microsoft YaHei"/>
              </a:rPr>
              <a:t>Auto+insertion, to get more information</a:t>
            </a:r>
          </a:p>
        </p:txBody>
      </p:sp>
      <p:sp>
        <p:nvSpPr>
          <p:cNvPr id="11" name=""/>
          <p:cNvSpPr/>
          <p:nvPr/>
        </p:nvSpPr>
        <p:spPr>
          <a:xfrm>
            <a:off x="5339704" y="4677131"/>
            <a:ext cx="2048843" cy="413191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r" indent="0"/>
            <a:r>
              <a:rPr lang="en-US" u="sng" sz="1800">
                <a:solidFill>
                  <a:srgbClr val="0000FF"/>
                </a:solidFill>
                <a:latin typeface="Microsoft YaHei"/>
                <a:hlinkClick r:id="rLinkId1"/>
              </a:rPr>
              <a:t>info@smthelp.com</a:t>
            </a:r>
          </a:p>
        </p:txBody>
      </p:sp>
      <p:sp>
        <p:nvSpPr>
          <p:cNvPr id="13" name=""/>
          <p:cNvSpPr/>
          <p:nvPr/>
        </p:nvSpPr>
        <p:spPr>
          <a:xfrm>
            <a:off x="3019475" y="2589170"/>
            <a:ext cx="4845831" cy="2151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en-US" sz="1800">
                <a:solidFill>
                  <a:srgbClr val="252525"/>
                </a:solidFill>
                <a:latin typeface="Microsoft YaHei"/>
              </a:rPr>
              <a:t>https:/</a:t>
            </a:r>
            <a:r>
              <a:rPr lang="en-US" u="sng" sz="1800">
                <a:solidFill>
                  <a:srgbClr val="252525"/>
                </a:solidFill>
                <a:latin typeface="Microsoft YaHei"/>
                <a:hlinkClick r:id="rLinkId2"/>
              </a:rPr>
              <a:t>/</a:t>
            </a:r>
            <a:r>
              <a:rPr lang="en-US" u="sng" sz="1800">
                <a:solidFill>
                  <a:srgbClr val="0000FF"/>
                </a:solidFill>
                <a:latin typeface="Microsoft YaHei"/>
                <a:hlinkClick r:id="rLinkId2"/>
              </a:rPr>
              <a:t>www.facebook.com/autoinsertion</a:t>
            </a:r>
          </a:p>
        </p:txBody>
      </p:sp>
      <p:sp>
        <p:nvSpPr>
          <p:cNvPr id="14" name=""/>
          <p:cNvSpPr/>
          <p:nvPr/>
        </p:nvSpPr>
        <p:spPr>
          <a:xfrm>
            <a:off x="3444891" y="2804322"/>
            <a:ext cx="4420415" cy="48898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r" indent="0"/>
            <a:r>
              <a:rPr lang="en-US" sz="1800">
                <a:solidFill>
                  <a:srgbClr val="0DA1AC"/>
                </a:solidFill>
                <a:latin typeface="Microsoft YaHei"/>
              </a:rPr>
              <a:t>&gt; </a:t>
            </a:r>
            <a:r>
              <a:rPr lang="en-US" sz="1800">
                <a:solidFill>
                  <a:srgbClr val="252525"/>
                </a:solidFill>
                <a:latin typeface="Microsoft YaHei"/>
                <a:hlinkClick r:id="rLinkId3"/>
              </a:rPr>
              <a:t>https://cn.linkedin.com/in/smtsupplier</a:t>
            </a:r>
          </a:p>
        </p:txBody>
      </p:sp>
      <p:sp>
        <p:nvSpPr>
          <p:cNvPr id="15" name=""/>
          <p:cNvSpPr/>
          <p:nvPr/>
        </p:nvSpPr>
        <p:spPr>
          <a:xfrm>
            <a:off x="968188" y="2073291"/>
            <a:ext cx="1476731" cy="645459"/>
          </a:xfrm>
          <a:prstGeom prst="rect">
            <a:avLst/>
          </a:prstGeom>
          <a:solidFill>
            <a:srgbClr val="01A2B4"/>
          </a:solidFill>
        </p:spPr>
        <p:txBody>
          <a:bodyPr lIns="0" tIns="0" rIns="0" bIns="0">
            <a:noAutofit/>
          </a:bodyPr>
          <a:p>
            <a:pPr indent="0">
              <a:spcAft>
                <a:spcPts val="280"/>
              </a:spcAft>
            </a:pPr>
            <a:r>
              <a:rPr lang="en-US" u="sng" sz="1800">
                <a:solidFill>
                  <a:srgbClr val="FFFFFF"/>
                </a:solidFill>
                <a:latin typeface="Microsoft YaHei"/>
              </a:rPr>
              <a:t>Please visit</a:t>
            </a:r>
            <a:r>
              <a:rPr lang="zh-CN" u="sng" sz="900">
                <a:solidFill>
                  <a:srgbClr val="FFFFFF"/>
                </a:solidFill>
                <a:latin typeface="SimSun"/>
                <a:ea typeface="SimSun"/>
              </a:rPr>
              <a:t>』</a:t>
            </a:r>
          </a:p>
          <a:p>
            <a:pPr indent="0"/>
            <a:r>
              <a:rPr lang="en-US" sz="1800">
                <a:solidFill>
                  <a:srgbClr val="FFFFFF"/>
                </a:solidFill>
                <a:latin typeface="Microsoft YaHei"/>
              </a:rPr>
              <a:t>Find us more</a:t>
            </a:r>
          </a:p>
        </p:txBody>
      </p:sp>
      <p:sp>
        <p:nvSpPr>
          <p:cNvPr id="16" name=""/>
          <p:cNvSpPr/>
          <p:nvPr/>
        </p:nvSpPr>
        <p:spPr>
          <a:xfrm>
            <a:off x="914400" y="3496235"/>
            <a:ext cx="5417942" cy="723696"/>
          </a:xfrm>
          <a:prstGeom prst="rect">
            <a:avLst/>
          </a:prstGeom>
          <a:solidFill>
            <a:srgbClr val="01A2B4"/>
          </a:solidFill>
        </p:spPr>
        <p:txBody>
          <a:bodyPr lIns="0" tIns="0" rIns="0" bIns="0">
            <a:noAutofit/>
          </a:bodyPr>
          <a:p>
            <a:pPr indent="215900">
              <a:spcAft>
                <a:spcPts val="770"/>
              </a:spcAft>
            </a:pPr>
            <a:r>
              <a:rPr lang="en-US" sz="1800">
                <a:solidFill>
                  <a:srgbClr val="FFFFFF"/>
                </a:solidFill>
                <a:latin typeface="Microsoft YaHei"/>
              </a:rPr>
              <a:t>Welcome to our factory in Shenzhen China</a:t>
            </a:r>
          </a:p>
          <a:p>
            <a:pPr indent="0"/>
            <a:r>
              <a:rPr lang="en-US" sz="1800">
                <a:solidFill>
                  <a:srgbClr val="FFFFFF"/>
                </a:solidFill>
                <a:latin typeface="Microsoft YaHei"/>
              </a:rPr>
              <a:t>See more machine working video, please Youtube</a:t>
            </a:r>
          </a:p>
        </p:txBody>
      </p:sp>
      <p:sp>
        <p:nvSpPr>
          <p:cNvPr id="17" name=""/>
          <p:cNvSpPr/>
          <p:nvPr/>
        </p:nvSpPr>
        <p:spPr>
          <a:xfrm>
            <a:off x="1530519" y="100241"/>
            <a:ext cx="3537799" cy="4987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en-US" sz="3700">
                <a:solidFill>
                  <a:srgbClr val="0433FF"/>
                </a:solidFill>
                <a:latin typeface="Arial"/>
              </a:rPr>
              <a:t>Welcome Inquiry</a:t>
            </a:r>
          </a:p>
        </p:txBody>
      </p:sp>
      <p:sp>
        <p:nvSpPr>
          <p:cNvPr id="18" name=""/>
          <p:cNvSpPr/>
          <p:nvPr/>
        </p:nvSpPr>
        <p:spPr>
          <a:xfrm>
            <a:off x="7158725" y="6571944"/>
            <a:ext cx="1833689" cy="246937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r" indent="0"/>
            <a:r>
              <a:rPr lang="en-US" u="sng" sz="1800">
                <a:solidFill>
                  <a:srgbClr val="0000FF"/>
                </a:solidFill>
                <a:latin typeface="Arial"/>
                <a:hlinkClick r:id="rLinkId4"/>
              </a:rPr>
              <a:t>www.smthelp.com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